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D70FC-02D2-2C68-FE57-08BB80296B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913212-61C5-3EE4-2834-75587CA92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9404F-1263-B2CE-7B8F-521BDE9C8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A38F-9F43-49D0-B32A-AB24C4BBAF6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8A98A-BFF1-FA1A-EA59-CECEBD6FC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FE6FD-FA6C-92C3-762D-E5DF79CD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9B83-A36E-48E3-AC7E-2E1E93536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7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0178-5D55-54BD-B1BA-B2808400A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EA1C56-87CF-4A6D-C7B6-11A7CF452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133D6-3077-EB1A-A95F-A3299FFB4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A38F-9F43-49D0-B32A-AB24C4BBAF6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C5AF7-52B7-C4BB-6BE3-C59941AC4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B99E0-9EC9-79E2-C708-C22550EC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9B83-A36E-48E3-AC7E-2E1E93536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83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D3127B-6076-D88C-589C-18B89BA132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B28A38-19AA-D899-8F7D-D99B6B35C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7BD76-586B-E3CF-17A0-57DC3BCF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A38F-9F43-49D0-B32A-AB24C4BBAF6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12797-4669-0605-0136-D56C8D42F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496A0-A5ED-DC08-653B-1E451FD0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9B83-A36E-48E3-AC7E-2E1E93536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9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5C22A-969F-0055-25FD-66DAB8E42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75BBD-E138-07BB-D362-D5FCAF2F6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E9AEB-758B-2635-F262-7E701DD1E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A38F-9F43-49D0-B32A-AB24C4BBAF6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3D1E4-6DAA-BA5A-13D7-31A8D7D05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31D8E-E846-B14A-A624-9C503E687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9B83-A36E-48E3-AC7E-2E1E93536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89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C4839-8894-BAE4-4974-21AEFF6B5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86004-68C6-CB05-1F0B-B393B2420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AF323-FE9A-306E-26D6-B3D61204E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A38F-9F43-49D0-B32A-AB24C4BBAF6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BE68D-34D1-645C-706C-EE0A19A80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CFD60-B106-1B69-39B7-F2553A25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9B83-A36E-48E3-AC7E-2E1E93536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69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7DEE-42CF-2F62-085A-877DD95F9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37AC9-AB86-1E26-3005-3B88B0D2AD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B6A97-9338-8BE7-2375-C199145CB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005A4-6FEB-1379-E075-40F39929D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A38F-9F43-49D0-B32A-AB24C4BBAF6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83A2-F419-1307-D28F-7B5F6250C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E7704-2D0C-02BB-7FFB-BC88137B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9B83-A36E-48E3-AC7E-2E1E93536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90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0E5F-0387-1E57-AE79-A64616ADA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8F96B-F1AF-7F3A-35F6-DDC27707A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88C38F-B8C3-BC5F-E6E6-4E8ABEFA0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40F578-5A5B-14A9-E7B8-32B2A89B7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AE160F-CE3F-9EA2-3FBE-86746B643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9DC3EC-02B2-9B58-0B42-525AAF875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A38F-9F43-49D0-B32A-AB24C4BBAF6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5DC09E-7B57-925E-330B-12E566CBC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E8C6EB-D5B4-2381-926C-C92116290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9B83-A36E-48E3-AC7E-2E1E93536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24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F873-594D-066A-10BE-FFCED39B0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6E2D0F-A80B-CA35-7BD9-882CC2E7D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A38F-9F43-49D0-B32A-AB24C4BBAF6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F346BD-D8FE-F39F-A9B5-40D00B64D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791A3-2E3E-C3CB-2A2F-81FB84868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9B83-A36E-48E3-AC7E-2E1E93536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5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09953B-22B6-5E88-1D1F-42F15683D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A38F-9F43-49D0-B32A-AB24C4BBAF6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3FA12-116B-FB6B-AE0A-12126F90F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DDBA5-B730-EC5A-65DA-30EB8A601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9B83-A36E-48E3-AC7E-2E1E93536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6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B7792-1DF4-8A16-5079-8559EE8CD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6BD49-E190-35A9-DE83-1DAB19A11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DD3A4-B301-0670-0681-3E5A8067A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DCDE7-AEE7-21D7-4CA8-7E4E093A4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A38F-9F43-49D0-B32A-AB24C4BBAF6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6101F-77C6-5764-34A5-13F72C7D3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822D4-F272-3915-07A1-A83DCAB6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9B83-A36E-48E3-AC7E-2E1E93536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66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003A-B312-BA51-CDD3-A99B8FA0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C790C-8888-A30C-E9AF-B5858CAD1F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E54A0-6B02-D872-0AF4-1A4EEAEC6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B0ED5-CA86-BA1C-6D2C-B94237937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8A38F-9F43-49D0-B32A-AB24C4BBAF6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2A4DA-EF37-16F6-203F-70E0F735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39284-1DED-FED5-1F6A-D4EFE0A0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09B83-A36E-48E3-AC7E-2E1E93536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54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FFA4D9-9E31-02E1-C26C-34B07F24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E1B7F-44C0-E4B2-E524-B0C8826F5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9A924-2090-1451-8B01-2F7FCC550A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C8A38F-9F43-49D0-B32A-AB24C4BBAF6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27768-2D17-970B-20E6-9CE1E6D0FC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196F8-1778-5F29-1C32-F680DFFDB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09B83-A36E-48E3-AC7E-2E1E93536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5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E867F1-5453-F1B1-5F14-9B092E270E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2" r="2415" b="-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2DD3A-C398-A79E-41BE-26D9FCBFB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/>
              <a:t>Square wave to sine wave converter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D84D75-31A1-97F9-4C31-2117918774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3" y="4629234"/>
            <a:ext cx="344576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/>
              <a:t>By Samoil</a:t>
            </a:r>
            <a:r>
              <a:rPr lang="ro-RO"/>
              <a:t>ă Ciprian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1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731870B9-AE57-C26C-5DBC-B5B76C453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22639" b="9861"/>
          <a:stretch/>
        </p:blipFill>
        <p:spPr>
          <a:xfrm>
            <a:off x="1095375" y="876299"/>
            <a:ext cx="9439072" cy="46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38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4FD84-E805-525C-4B27-EC178FE0C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Low-pass filter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0FABF8C-8520-8039-7EF2-DAA5B0632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2" y="2006461"/>
            <a:ext cx="4777381" cy="267533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F037EC-2561-E48B-4F2D-1FEFF091EA4D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Filters out the high frequency waves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Only low frequency signals can pass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 fact, it attenuates more the high frequency signals than the low frequency ones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All signals are attenuated</a:t>
            </a:r>
            <a:r>
              <a:rPr lang="ro-RO" dirty="0"/>
              <a:t> to some extent</a:t>
            </a:r>
            <a:r>
              <a:rPr lang="en-US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2471248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720E-4EEF-F72B-BD41-18CDB878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The cutoff frequency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E9237-F41D-6CD3-8DC7-27EEE5171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o-RO" dirty="0"/>
              <a:t>The point where the signal begins to be attenuated rather than passing through</a:t>
            </a:r>
          </a:p>
          <a:p>
            <a:r>
              <a:rPr lang="ro-RO" dirty="0"/>
              <a:t>I chose the cutoff frecuency to be equal to the frequency of the square wave</a:t>
            </a:r>
          </a:p>
          <a:p>
            <a:r>
              <a:rPr lang="ro-RO" dirty="0"/>
              <a:t>So f = 0.5 Hz</a:t>
            </a:r>
          </a:p>
          <a:p>
            <a:r>
              <a:rPr lang="ro-RO" dirty="0"/>
              <a:t>C = 10 uF</a:t>
            </a:r>
          </a:p>
          <a:p>
            <a:r>
              <a:rPr lang="ro-RO" dirty="0"/>
              <a:t>From the formula, R must be 31 Kohms</a:t>
            </a:r>
          </a:p>
          <a:p>
            <a:r>
              <a:rPr lang="ro-RO" dirty="0"/>
              <a:t>If the cutoff frequency is higher, the output wave has a greater amplitude, but is more noisy (the high frequency signals being les attenuated too)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30771-0454-E4C6-8CCB-DD333262A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992" y="519112"/>
            <a:ext cx="1906489" cy="87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91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11C62-D5E8-3AF4-62AE-C3ACA9ED9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The breadboard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E694F-ED3A-C2AD-3E95-41662A285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I chose to connect in series three such filters, for a more precise result</a:t>
            </a:r>
          </a:p>
          <a:p>
            <a:r>
              <a:rPr lang="ro-RO" dirty="0"/>
              <a:t>For the resistance (31K) i connected in series 3 x 10K and 1 x 1K</a:t>
            </a:r>
            <a:endParaRPr lang="en-US" dirty="0"/>
          </a:p>
        </p:txBody>
      </p:sp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E5B35D07-DC16-04A1-CB62-A74795DA5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9" y="3762375"/>
            <a:ext cx="10764661" cy="25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12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2F19-3FAE-EE80-DC4D-105A8019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The code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3F75D8-C3C4-DA67-B166-32D51417E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337" y="2066708"/>
            <a:ext cx="3210373" cy="310558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E9E72-1193-BD70-B463-A506DDC08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024" y="599923"/>
            <a:ext cx="2695951" cy="2181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51CEAA-E255-274E-55C1-09F787D64A14}"/>
              </a:ext>
            </a:extLst>
          </p:cNvPr>
          <p:cNvSpPr txBox="1"/>
          <p:nvPr/>
        </p:nvSpPr>
        <p:spPr>
          <a:xfrm>
            <a:off x="4638674" y="3619499"/>
            <a:ext cx="6257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Time counts the seconds from the start of the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The period of the input signal is two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dirty="0"/>
              <a:t>The volmeter function prints the result in the range 0</a:t>
            </a:r>
            <a:r>
              <a:rPr lang="en-US" dirty="0"/>
              <a:t>V</a:t>
            </a:r>
            <a:r>
              <a:rPr lang="ro-RO" dirty="0"/>
              <a:t> -</a:t>
            </a:r>
            <a:r>
              <a:rPr lang="en-US" dirty="0"/>
              <a:t>&gt; 5V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10 readings per second</a:t>
            </a:r>
          </a:p>
        </p:txBody>
      </p:sp>
    </p:spTree>
    <p:extLst>
      <p:ext uri="{BB962C8B-B14F-4D97-AF65-F5344CB8AC3E}">
        <p14:creationId xmlns:p14="http://schemas.microsoft.com/office/powerpoint/2010/main" val="3743047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C4B3-9566-991F-D0C7-D5F2FA38C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410" y="1931339"/>
            <a:ext cx="2876551" cy="1196882"/>
          </a:xfrm>
        </p:spPr>
        <p:txBody>
          <a:bodyPr/>
          <a:lstStyle/>
          <a:p>
            <a:r>
              <a:rPr lang="en-US" dirty="0"/>
              <a:t>The 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906AE0-4FD9-1D5D-BE75-F2F5C4CC8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476" y="253156"/>
            <a:ext cx="4572000" cy="143753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77335-0925-7F42-938F-AE30C5027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6" y="1690688"/>
            <a:ext cx="4572000" cy="1437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0C6E02-8A8D-503E-6BBC-465317526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6" y="3429000"/>
            <a:ext cx="4572000" cy="14375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CAE33C-1C4E-89C9-112A-856566109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76" y="4866532"/>
            <a:ext cx="4571999" cy="14375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B00988-C2E6-A657-F8E5-654077CCBC65}"/>
              </a:ext>
            </a:extLst>
          </p:cNvPr>
          <p:cNvSpPr txBox="1"/>
          <p:nvPr/>
        </p:nvSpPr>
        <p:spPr>
          <a:xfrm>
            <a:off x="5874625" y="78725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068CF-4314-7C62-C975-2806BFB6057F}"/>
              </a:ext>
            </a:extLst>
          </p:cNvPr>
          <p:cNvSpPr txBox="1"/>
          <p:nvPr/>
        </p:nvSpPr>
        <p:spPr>
          <a:xfrm>
            <a:off x="5874625" y="222478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FBCC7-0ACB-633B-FD28-05F2C77334B1}"/>
              </a:ext>
            </a:extLst>
          </p:cNvPr>
          <p:cNvSpPr txBox="1"/>
          <p:nvPr/>
        </p:nvSpPr>
        <p:spPr>
          <a:xfrm>
            <a:off x="5874625" y="396310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9A69DF-4F24-46AE-A1FC-3A01C68F8C3D}"/>
              </a:ext>
            </a:extLst>
          </p:cNvPr>
          <p:cNvSpPr txBox="1"/>
          <p:nvPr/>
        </p:nvSpPr>
        <p:spPr>
          <a:xfrm>
            <a:off x="5874625" y="540063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7D65E-403D-62C9-0B01-9DEC6897679E}"/>
              </a:ext>
            </a:extLst>
          </p:cNvPr>
          <p:cNvSpPr txBox="1"/>
          <p:nvPr/>
        </p:nvSpPr>
        <p:spPr>
          <a:xfrm>
            <a:off x="7686674" y="4985133"/>
            <a:ext cx="3248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shape of the output voltage is indeed very similar to a sine wave, but the amplitude is smaller</a:t>
            </a:r>
          </a:p>
        </p:txBody>
      </p:sp>
    </p:spTree>
    <p:extLst>
      <p:ext uri="{BB962C8B-B14F-4D97-AF65-F5344CB8AC3E}">
        <p14:creationId xmlns:p14="http://schemas.microsoft.com/office/powerpoint/2010/main" val="1113496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wave in the ocean&#10;&#10;Description automatically generated">
            <a:extLst>
              <a:ext uri="{FF2B5EF4-FFF2-40B4-BE49-F238E27FC236}">
                <a16:creationId xmlns:a16="http://schemas.microsoft.com/office/drawing/2014/main" id="{C5D2E333-5A61-E196-CE9E-AB9D096925C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F0BCD6-1C8C-93B7-96B4-58C658D46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Thank you for your attention!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42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</Words>
  <Application>Microsoft Office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Office Theme</vt:lpstr>
      <vt:lpstr>Square wave to sine wave converter</vt:lpstr>
      <vt:lpstr>PowerPoint Presentation</vt:lpstr>
      <vt:lpstr>Low-pass filter</vt:lpstr>
      <vt:lpstr>The cutoff frequency</vt:lpstr>
      <vt:lpstr>The breadboard</vt:lpstr>
      <vt:lpstr>The code</vt:lpstr>
      <vt:lpstr>The result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Ciprian Casian Samoila</dc:creator>
  <cp:lastModifiedBy>Ciprian Casian Samoila</cp:lastModifiedBy>
  <cp:revision>1</cp:revision>
  <dcterms:created xsi:type="dcterms:W3CDTF">2024-12-19T05:30:22Z</dcterms:created>
  <dcterms:modified xsi:type="dcterms:W3CDTF">2024-12-19T06:56:22Z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b58b62f-6f94-46bd-8089-18e64b0a9abb_Enabled">
    <vt:lpwstr>true</vt:lpwstr>
  </property>
  <property fmtid="{D5CDD505-2E9C-101B-9397-08002B2CF9AE}" pid="3" name="MSIP_Label_5b58b62f-6f94-46bd-8089-18e64b0a9abb_SetDate">
    <vt:lpwstr>2024-12-19T06:55:24Z</vt:lpwstr>
  </property>
  <property fmtid="{D5CDD505-2E9C-101B-9397-08002B2CF9AE}" pid="4" name="MSIP_Label_5b58b62f-6f94-46bd-8089-18e64b0a9abb_Method">
    <vt:lpwstr>Standard</vt:lpwstr>
  </property>
  <property fmtid="{D5CDD505-2E9C-101B-9397-08002B2CF9AE}" pid="5" name="MSIP_Label_5b58b62f-6f94-46bd-8089-18e64b0a9abb_Name">
    <vt:lpwstr>defa4170-0d19-0005-0004-bc88714345d2</vt:lpwstr>
  </property>
  <property fmtid="{D5CDD505-2E9C-101B-9397-08002B2CF9AE}" pid="6" name="MSIP_Label_5b58b62f-6f94-46bd-8089-18e64b0a9abb_SiteId">
    <vt:lpwstr>a6eb79fa-c4a9-4cce-818d-b85274d15305</vt:lpwstr>
  </property>
  <property fmtid="{D5CDD505-2E9C-101B-9397-08002B2CF9AE}" pid="7" name="MSIP_Label_5b58b62f-6f94-46bd-8089-18e64b0a9abb_ActionId">
    <vt:lpwstr>306aae01-c9f7-44cf-9254-c21526065d9a</vt:lpwstr>
  </property>
  <property fmtid="{D5CDD505-2E9C-101B-9397-08002B2CF9AE}" pid="8" name="MSIP_Label_5b58b62f-6f94-46bd-8089-18e64b0a9abb_ContentBits">
    <vt:lpwstr>0</vt:lpwstr>
  </property>
</Properties>
</file>